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>
        <p:scale>
          <a:sx n="80" d="100"/>
          <a:sy n="80" d="100"/>
        </p:scale>
        <p:origin x="420" y="-5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Placeholder 65">
            <a:extLst>
              <a:ext uri="{FF2B5EF4-FFF2-40B4-BE49-F238E27FC236}">
                <a16:creationId xmlns:a16="http://schemas.microsoft.com/office/drawing/2014/main" id="{D8CB600E-5FB6-DF21-78D7-EF50CCAAF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3862" b="13862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27396" y="1281760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68367"/>
            <a:ext cx="326197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Regional Enterprise Applications Head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81817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+4yrs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Nestle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Wilmar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 was drawn by ofi Global reach, Diverse opportunities and the Strong focus on IT innovations and continuous improvement.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500600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Barbara-Wife/ Joshua-1</a:t>
            </a:r>
            <a:r>
              <a:rPr lang="en-US" sz="1200" b="0" baseline="30000" dirty="0">
                <a:solidFill>
                  <a:srgbClr val="4A4A49"/>
                </a:solidFill>
                <a:latin typeface="Century Gothic" panose="020F0302020204030204"/>
              </a:rPr>
              <a:t>st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Son/Elijah-2</a:t>
            </a:r>
            <a:r>
              <a:rPr lang="en-US" sz="1200" b="0" baseline="30000" dirty="0">
                <a:solidFill>
                  <a:srgbClr val="4A4A49"/>
                </a:solidFill>
                <a:latin typeface="Century Gothic" panose="020F0302020204030204"/>
              </a:rPr>
              <a:t>nd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Son/Jael- Daughter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029942"/>
            <a:ext cx="3867912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lo</a:t>
            </a:r>
            <a:r>
              <a:rPr lang="en-US" sz="1100" b="0" dirty="0" err="1">
                <a:solidFill>
                  <a:srgbClr val="4A4A49"/>
                </a:solidFill>
                <a:latin typeface="Century Gothic" panose="020F0302020204030204"/>
              </a:rPr>
              <a:t>ve</a:t>
            </a:r>
            <a:r>
              <a:rPr lang="en-US" sz="1100" b="0" dirty="0">
                <a:solidFill>
                  <a:srgbClr val="4A4A49"/>
                </a:solidFill>
                <a:latin typeface="Century Gothic" panose="020F0302020204030204"/>
              </a:rPr>
              <a:t> spending time with me kids, watching Football &amp; Movies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Snail and Mushroom in palm nut soup +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konkonte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50811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You Always Better – Forrest Frank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Duodu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Afari-Prah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Afari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8620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am a die</a:t>
            </a: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-hard Arsenal fun who loves </a:t>
            </a:r>
            <a:r>
              <a:rPr lang="en-US" sz="1100" b="0" dirty="0" err="1">
                <a:solidFill>
                  <a:srgbClr val="FFFFFF"/>
                </a:solidFill>
                <a:latin typeface="Century Gothic" panose="020F0302020204030204"/>
              </a:rPr>
              <a:t>geeking</a:t>
            </a: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 out with the lates productivity apps.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100" b="0" dirty="0">
              <a:solidFill>
                <a:srgbClr val="FFFFFF"/>
              </a:solidFill>
              <a:latin typeface="Century Gothic" panose="020F0302020204030204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Plus I a the cool Uncle who loves having a blast with my Nieces &amp; Nephew.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100" b="0" dirty="0">
              <a:solidFill>
                <a:srgbClr val="FFFFFF"/>
              </a:solidFill>
              <a:latin typeface="Century Gothic" panose="020F0302020204030204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My perfect weekend ? Football, fun and Family!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72" name="Picture Placeholder 71" descr="A collage of two people&#10;&#10;Description automatically generated">
            <a:extLst>
              <a:ext uri="{FF2B5EF4-FFF2-40B4-BE49-F238E27FC236}">
                <a16:creationId xmlns:a16="http://schemas.microsoft.com/office/drawing/2014/main" id="{AC0FF315-B4A8-1EFE-362A-103674483D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 l="8492" r="8492"/>
          <a:stretch>
            <a:fillRect/>
          </a:stretch>
        </p:blipFill>
        <p:spPr/>
      </p:pic>
      <p:pic>
        <p:nvPicPr>
          <p:cNvPr id="76" name="Picture Placeholder 75" descr="A person holding a drink&#10;&#10;Description automatically generated">
            <a:extLst>
              <a:ext uri="{FF2B5EF4-FFF2-40B4-BE49-F238E27FC236}">
                <a16:creationId xmlns:a16="http://schemas.microsoft.com/office/drawing/2014/main" id="{F00569F2-E940-6670-7522-FA0C16A41B3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t="6523" b="6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14185</TotalTime>
  <Words>193</Words>
  <Application>Microsoft Office PowerPoint</Application>
  <PresentationFormat>Widescreen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Century Gothic</vt:lpstr>
      <vt:lpstr>Wingdings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Afari- Prah Duodu</cp:lastModifiedBy>
  <cp:revision>78</cp:revision>
  <dcterms:created xsi:type="dcterms:W3CDTF">2022-11-27T12:58:00Z</dcterms:created>
  <dcterms:modified xsi:type="dcterms:W3CDTF">2025-07-06T16:17:25Z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